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379"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9F64ED-5E32-4242-90BF-EBC5E9CBE4AD}" type="datetimeFigureOut">
              <a:rPr lang="ru-RU" smtClean="0"/>
              <a:pPr/>
              <a:t>23.05.2011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778954-C870-4C9E-9012-0941F3FB0852}" type="slidenum">
              <a:rPr lang="ru-RU" smtClean="0"/>
              <a:pPr/>
              <a:t>‹#›</a:t>
            </a:fld>
            <a:endParaRPr lang="ru-RU"/>
          </a:p>
        </p:txBody>
      </p:sp>
    </p:spTree>
    <p:extLst>
      <p:ext uri="{BB962C8B-B14F-4D97-AF65-F5344CB8AC3E}">
        <p14:creationId xmlns:p14="http://schemas.microsoft.com/office/powerpoint/2010/main" val="976719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0778954-C870-4C9E-9012-0941F3FB0852}"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FB64431-E1E5-4CC6-B793-B67521ECE3CE}" type="datetimeFigureOut">
              <a:rPr lang="ru-RU" smtClean="0"/>
              <a:pPr/>
              <a:t>23.05.2011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5B7349-9A82-4E90-8A20-BF686423BB0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FB64431-E1E5-4CC6-B793-B67521ECE3CE}" type="datetimeFigureOut">
              <a:rPr lang="ru-RU" smtClean="0"/>
              <a:pPr/>
              <a:t>23.05.2011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5B7349-9A82-4E90-8A20-BF686423BB0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FB64431-E1E5-4CC6-B793-B67521ECE3CE}" type="datetimeFigureOut">
              <a:rPr lang="ru-RU" smtClean="0"/>
              <a:pPr/>
              <a:t>23.05.2011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5B7349-9A82-4E90-8A20-BF686423BB0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FB64431-E1E5-4CC6-B793-B67521ECE3CE}" type="datetimeFigureOut">
              <a:rPr lang="ru-RU" smtClean="0"/>
              <a:pPr/>
              <a:t>23.05.2011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5B7349-9A82-4E90-8A20-BF686423BB0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FB64431-E1E5-4CC6-B793-B67521ECE3CE}" type="datetimeFigureOut">
              <a:rPr lang="ru-RU" smtClean="0"/>
              <a:pPr/>
              <a:t>23.05.2011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5B7349-9A82-4E90-8A20-BF686423BB0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FB64431-E1E5-4CC6-B793-B67521ECE3CE}" type="datetimeFigureOut">
              <a:rPr lang="ru-RU" smtClean="0"/>
              <a:pPr/>
              <a:t>23.05.2011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15B7349-9A82-4E90-8A20-BF686423BB0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FB64431-E1E5-4CC6-B793-B67521ECE3CE}" type="datetimeFigureOut">
              <a:rPr lang="ru-RU" smtClean="0"/>
              <a:pPr/>
              <a:t>23.05.2011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15B7349-9A82-4E90-8A20-BF686423BB0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FB64431-E1E5-4CC6-B793-B67521ECE3CE}" type="datetimeFigureOut">
              <a:rPr lang="ru-RU" smtClean="0"/>
              <a:pPr/>
              <a:t>23.05.2011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15B7349-9A82-4E90-8A20-BF686423BB0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FB64431-E1E5-4CC6-B793-B67521ECE3CE}" type="datetimeFigureOut">
              <a:rPr lang="ru-RU" smtClean="0"/>
              <a:pPr/>
              <a:t>23.05.2011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15B7349-9A82-4E90-8A20-BF686423BB0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FB64431-E1E5-4CC6-B793-B67521ECE3CE}" type="datetimeFigureOut">
              <a:rPr lang="ru-RU" smtClean="0"/>
              <a:pPr/>
              <a:t>23.05.2011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15B7349-9A82-4E90-8A20-BF686423BB0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FB64431-E1E5-4CC6-B793-B67521ECE3CE}" type="datetimeFigureOut">
              <a:rPr lang="ru-RU" smtClean="0"/>
              <a:pPr/>
              <a:t>23.05.2011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15B7349-9A82-4E90-8A20-BF686423BB0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64431-E1E5-4CC6-B793-B67521ECE3CE}" type="datetimeFigureOut">
              <a:rPr lang="ru-RU" smtClean="0"/>
              <a:pPr/>
              <a:t>23.05.2011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5B7349-9A82-4E90-8A20-BF686423BB0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ru.wikipedia.org/wiki/%D0%A4%D0%B0%D0%B9%D0%BB:Federazija_Xokkeia_Rossii.sv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ru/imgres?imgurl=http://minstm.gov.ru/.cmsc/upload/images/Hockey_team_start.jpg&amp;imgrefurl=http://www.globalvlad.ru/news/id/1602&amp;usg=__ms_ffI9dPBtJKN5ST7wZ8D8jQ9I=&amp;h=403&amp;w=600&amp;sz=79&amp;hl=ru&amp;start=176&amp;zoom=1&amp;tbnid=gIgwnmnQcXmpvM:&amp;tbnh=91&amp;tbnw=135&amp;ei=Qx_ZTbTcA4mb-gbthOGeDw&amp;prev=/search?q=%D1%84%D0%BE%D1%82%D0%BE%D0%B3%D1%80%D0%B0%D1%84%D0%B8%D0%B8+%D1%81%D0%B1%D0%BE%D1%80%D0%BD%D0%BE%D0%B9+%D1%85%D0%BE%D0%BA%D0%BA%D0%B5%D0%B9%D0%BD%D0%BE%D0%B9&amp;hl=ru&amp;newwindow=1&amp;sa=X&amp;biw=1259&amp;bih=571&amp;tbm=isch&amp;prmd=ivns&amp;itbs=1" TargetMode="External"/><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hyperlink" Target="http://www.google.ru/imgres?imgurl=http://fan-store.ru/goods_pictures/Jersey-Russia-10-Nike-red-d.gif&amp;imgrefurl=http://fan-store.ru/index.php?GID=7032&amp;usg=__sy82YCeAQYbKmFkpMA1mCLrZ3mw=&amp;h=187&amp;w=200&amp;sz=15&amp;hl=ru&amp;start=206&amp;zoom=1&amp;tbnid=vq9V_vin6dX7IM:&amp;tbnh=97&amp;tbnw=104&amp;ei=bh_ZTdDzLpGe-Qbx47GfDw&amp;prev=/search?q=%D1%84%D0%BE%D1%82%D0%BE%D0%B3%D1%80%D0%B0%D1%84%D0%B8%D0%B8+%D1%81%D0%B1%D0%BE%D1%80%D0%BD%D0%BE%D0%B9+%D1%85%D0%BE%D0%BA%D0%BA%D0%B5%D0%B9%D0%BD%D0%BE%D0%B9&amp;hl=ru&amp;newwindow=1&amp;sa=X&amp;biw=1259&amp;bih=571&amp;tbm=isch&amp;prmd=ivns&amp;itbs=1"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ru.wikipedia.org/wiki/%D0%A4%D0%B0%D0%B9%D0%BB:Nagano_1998-Russia_vs_Czech_Republic.jpg" TargetMode="External"/><Relationship Id="rId3" Type="http://schemas.openxmlformats.org/officeDocument/2006/relationships/hyperlink" Target="http://ru.wikipedia.org/wiki/%D0%A0%D0%BE%D1%81%D1%81%D0%B8%D1%8F" TargetMode="External"/><Relationship Id="rId7" Type="http://schemas.openxmlformats.org/officeDocument/2006/relationships/hyperlink" Target="http://ru.wikipedia.org/wiki/%D0%A1%D0%B1%D0%BE%D1%80%D0%BD%D0%B0%D1%8F_%D0%A1%D0%A1%D0%A1%D0%A0_%D0%BF%D0%BE_%D1%85%D0%BE%D0%BA%D0%BA%D0%B5%D1%8E_%D1%81_%D1%88%D0%B0%D0%B9%D0%B1%D0%BE%D0%B9"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ru.wikipedia.org/wiki/1992_%D0%B3%D0%BE%D0%B4" TargetMode="External"/><Relationship Id="rId5" Type="http://schemas.openxmlformats.org/officeDocument/2006/relationships/hyperlink" Target="http://ru.wikipedia.org/wiki/%D0%A4%D0%B5%D0%B4%D0%B5%D1%80%D0%B0%D1%86%D0%B8%D1%8F_%D1%85%D0%BE%D0%BA%D0%BA%D0%B5%D1%8F_%D0%A0%D0%BE%D1%81%D1%81%D0%B8%D0%B8" TargetMode="External"/><Relationship Id="rId4" Type="http://schemas.openxmlformats.org/officeDocument/2006/relationships/hyperlink" Target="http://ru.wikipedia.org/wiki/%D0%A5%D0%BE%D0%BA%D0%BA%D0%B5%D0%B9_%D1%81_%D1%88%D0%B0%D0%B9%D0%B1%D0%BE%D0%B9" TargetMode="External"/><Relationship Id="rId9"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sports.ru/hockey/19591721.html" TargetMode="External"/><Relationship Id="rId2" Type="http://schemas.openxmlformats.org/officeDocument/2006/relationships/hyperlink" Target="http://ru.wikipedia.org/wiki/%D0%9F%D1%80%D0%BE%D0%BA%D0%BE%D0%BF%D1%8C%D0%B5%D0%B2,_%D0%90%D0%BB%D0%B5%D0%BA%D1%81%D0%B0%D0%BD%D0%B4%D1%80_%D0%AE%D1%80%D1%8C%D0%B5%D0%B2%D0%B8%D1%87"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ru.wikipedia.org/wiki/%D0%A1%D1%83%D1%88%D0%B8%D0%BD%D1%81%D0%BA%D0%B8%D0%B9,_%D0%9C%D0%B0%D0%BA%D1%81%D0%B8%D0%BC_%D0%AE%D1%80%D1%8C%D0%B5%D0%B2%D0%B8%D1%87"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ru.wikipedia.org/wiki/%D0%A4%D0%B0%D0%B9%D0%BB:Russia_vs_Latvia_(2010_Olympics)_08.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upload.wikimedia.org/wikipedia/commons/5/52/Dmitry_Medvedev_20_May_2008-2.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ru.wikipedia.org/wiki/%D0%A4%D0%B0%D0%B9%D0%BB:Russia_vs_Latvia_(2010_Olympics)_06.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ru.wikipedia.org/wiki/%D0%A7%D0%B5%D0%BC%D0%BF%D0%B8%D0%BE%D0%BD%D0%B0%D1%82_%D0%BC%D0%B8%D1%80%D0%B0_%D0%BF%D0%BE_%D1%85%D0%BE%D0%BA%D0%BA%D0%B5%D1%8E_%D1%81_%D1%88%D0%B0%D0%B9%D0%B1%D0%BE%D0%B9_2010" TargetMode="External"/><Relationship Id="rId2" Type="http://schemas.openxmlformats.org/officeDocument/2006/relationships/hyperlink" Target="http://ru.wikipedia.org/wiki/%D0%A7%D0%B5%D0%BC%D0%BF%D0%B8%D0%BE%D0%BD%D0%B0%D1%82_%D0%BC%D0%B8%D1%80%D0%B0_%D0%BF%D0%BE_%D1%85%D0%BE%D0%BA%D0%BA%D0%B5%D1%8E_%D1%81_%D1%88%D0%B0%D0%B9%D0%B1%D0%BE%D0%B9_2007" TargetMode="Externa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hyperlink" Target="http://www.google.ru/imgres?imgurl=http://www.mirfilmov.ru/pic/BEU0049.jpg&amp;imgrefurl=http://www.mirfilmov.ru/postery/good/film/m/11/p/postery/p/novinkiposter/m/161/id/5366/&amp;usg=__YwhhPEtSKuacCVFUKOIpDRGOApo=&amp;h=202&amp;w=300&amp;sz=74&amp;hl=ru&amp;start=40&amp;zoom=1&amp;tbnid=lBHmP2uRjA2UsM:&amp;tbnh=78&amp;tbnw=116&amp;ei=FB_ZTZqyB8ef-wbQtbyeDw&amp;prev=/search?q=%D1%84%D0%BE%D1%82%D0%BE%D0%B3%D1%80%D0%B0%D1%84%D0%B8%D0%B8+%D1%81%D0%B1%D0%BE%D1%80%D0%BD%D0%BE%D0%B9+%D1%85%D0%BE%D0%BA%D0%BA%D0%B5%D0%B9%D0%BD%D0%BE%D0%B9&amp;hl=ru&amp;newwindow=1&amp;sa=X&amp;biw=1259&amp;bih=571&amp;tbm=isch&amp;prmd=ivns&amp;itbs=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285729"/>
            <a:ext cx="8208912" cy="1775119"/>
          </a:xfrm>
        </p:spPr>
        <p:txBody>
          <a:bodyPr>
            <a:normAutofit fontScale="90000"/>
          </a:bodyPr>
          <a:lstStyle/>
          <a:p>
            <a:r>
              <a:rPr lang="ru-RU" b="1" i="1" dirty="0" smtClean="0">
                <a:solidFill>
                  <a:srgbClr val="002060"/>
                </a:solidFill>
              </a:rPr>
              <a:t>Презентация </a:t>
            </a:r>
            <a:r>
              <a:rPr lang="ru-RU" dirty="0"/>
              <a:t/>
            </a:r>
            <a:br>
              <a:rPr lang="ru-RU" dirty="0"/>
            </a:br>
            <a:r>
              <a:rPr lang="ru-RU" sz="5300" b="1" dirty="0">
                <a:solidFill>
                  <a:srgbClr val="FF0000"/>
                </a:solidFill>
              </a:rPr>
              <a:t>«Сборная России по хоккею с шайбой»</a:t>
            </a:r>
            <a:endParaRPr lang="ru-RU" sz="5300" dirty="0">
              <a:solidFill>
                <a:srgbClr val="FF0000"/>
              </a:solidFill>
            </a:endParaRPr>
          </a:p>
        </p:txBody>
      </p:sp>
      <p:pic>
        <p:nvPicPr>
          <p:cNvPr id="4" name="Рисунок 3" descr="Логотип">
            <a:hlinkClick r:id="rId2" tooltip="Логотип"/>
          </p:cNvPr>
          <p:cNvPicPr/>
          <p:nvPr/>
        </p:nvPicPr>
        <p:blipFill>
          <a:blip r:embed="rId3"/>
          <a:srcRect/>
          <a:stretch>
            <a:fillRect/>
          </a:stretch>
        </p:blipFill>
        <p:spPr bwMode="auto">
          <a:xfrm>
            <a:off x="2555776" y="2236137"/>
            <a:ext cx="3929090" cy="3214710"/>
          </a:xfrm>
          <a:prstGeom prst="rect">
            <a:avLst/>
          </a:prstGeom>
          <a:noFill/>
          <a:ln w="9525">
            <a:noFill/>
            <a:miter lim="800000"/>
            <a:headEnd/>
            <a:tailEnd/>
          </a:ln>
        </p:spPr>
      </p:pic>
      <p:sp>
        <p:nvSpPr>
          <p:cNvPr id="3" name="TextBox 2"/>
          <p:cNvSpPr txBox="1"/>
          <p:nvPr/>
        </p:nvSpPr>
        <p:spPr>
          <a:xfrm>
            <a:off x="4932041" y="5517232"/>
            <a:ext cx="3888432" cy="830997"/>
          </a:xfrm>
          <a:prstGeom prst="rect">
            <a:avLst/>
          </a:prstGeom>
          <a:noFill/>
        </p:spPr>
        <p:txBody>
          <a:bodyPr wrap="square" rtlCol="0">
            <a:spAutoFit/>
          </a:bodyPr>
          <a:lstStyle/>
          <a:p>
            <a:r>
              <a:rPr lang="ru-RU" sz="2400" b="1" dirty="0" smtClean="0">
                <a:solidFill>
                  <a:srgbClr val="002060"/>
                </a:solidFill>
              </a:rPr>
              <a:t>Подготовил Блинов Роман</a:t>
            </a:r>
          </a:p>
          <a:p>
            <a:r>
              <a:rPr lang="ru-RU" sz="2400" b="1" dirty="0" smtClean="0">
                <a:solidFill>
                  <a:srgbClr val="002060"/>
                </a:solidFill>
              </a:rPr>
              <a:t>2а класс</a:t>
            </a:r>
            <a:endParaRPr lang="ru-RU" sz="2400" b="1" dirty="0">
              <a:solidFill>
                <a:srgbClr val="002060"/>
              </a:solidFill>
            </a:endParaRPr>
          </a:p>
        </p:txBody>
      </p:sp>
    </p:spTree>
  </p:cSld>
  <p:clrMapOvr>
    <a:masterClrMapping/>
  </p:clrMapOvr>
  <p:transition advTm="5000">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1400" dirty="0" smtClean="0"/>
              <a:t>	         </a:t>
            </a:r>
            <a:r>
              <a:rPr lang="ru-RU" sz="1800" dirty="0" smtClean="0"/>
              <a:t>Сборная России		          Форма сборной России</a:t>
            </a:r>
            <a:endParaRPr lang="ru-RU" sz="1800" dirty="0"/>
          </a:p>
        </p:txBody>
      </p:sp>
      <p:pic>
        <p:nvPicPr>
          <p:cNvPr id="5" name="Содержимое 4" descr="http://t0.gstatic.com/images?q=tbn:ANd9GcSP22r6LHskk1LS5ka6p9XJzKjXOssKYhRW-2vuxyFUN8xP_5Y8CmSU7l-M1w">
            <a:hlinkClick r:id="rId2" tgtFrame="_blankclass=rg_l"/>
          </p:cNvPr>
          <p:cNvPicPr>
            <a:picLocks noGrp="1"/>
          </p:cNvPicPr>
          <p:nvPr>
            <p:ph sz="half" idx="1"/>
          </p:nvPr>
        </p:nvPicPr>
        <p:blipFill>
          <a:blip r:embed="rId3"/>
          <a:srcRect/>
          <a:stretch>
            <a:fillRect/>
          </a:stretch>
        </p:blipFill>
        <p:spPr bwMode="auto">
          <a:xfrm>
            <a:off x="857224" y="1928802"/>
            <a:ext cx="3143271" cy="3643338"/>
          </a:xfrm>
          <a:prstGeom prst="rect">
            <a:avLst/>
          </a:prstGeom>
          <a:noFill/>
          <a:ln w="9525">
            <a:noFill/>
            <a:miter lim="800000"/>
            <a:headEnd/>
            <a:tailEnd/>
          </a:ln>
        </p:spPr>
      </p:pic>
      <p:pic>
        <p:nvPicPr>
          <p:cNvPr id="6" name="Содержимое 5" descr="http://t1.gstatic.com/images?q=tbn:ANd9GcReJB61piwQ_TOIHI0P0fY_XIcNA2ZAuyUH63LFtef7GcNJogknYA">
            <a:hlinkClick r:id="rId4" tgtFrame="_blankclass=rg_l"/>
          </p:cNvPr>
          <p:cNvPicPr>
            <a:picLocks noGrp="1"/>
          </p:cNvPicPr>
          <p:nvPr>
            <p:ph sz="half" idx="2"/>
          </p:nvPr>
        </p:nvPicPr>
        <p:blipFill>
          <a:blip r:embed="rId5"/>
          <a:srcRect/>
          <a:stretch>
            <a:fillRect/>
          </a:stretch>
        </p:blipFill>
        <p:spPr bwMode="auto">
          <a:xfrm>
            <a:off x="5429256" y="2071678"/>
            <a:ext cx="2714644" cy="3143271"/>
          </a:xfrm>
          <a:prstGeom prst="rect">
            <a:avLst/>
          </a:prstGeom>
          <a:noFill/>
          <a:ln w="9525">
            <a:noFill/>
            <a:miter lim="800000"/>
            <a:headEnd/>
            <a:tailEnd/>
          </a:ln>
        </p:spPr>
      </p:pic>
    </p:spTree>
  </p:cSld>
  <p:clrMapOvr>
    <a:masterClrMapping/>
  </p:clrMapOvr>
  <p:transition advTm="5000">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400" b="1" dirty="0"/>
              <a:t>Сборная России по хоккею с шайбой</a:t>
            </a:r>
            <a:r>
              <a:rPr lang="ru-RU" sz="1400" dirty="0"/>
              <a:t> представляет </a:t>
            </a:r>
            <a:r>
              <a:rPr lang="ru-RU" sz="1400" u="sng" dirty="0">
                <a:hlinkClick r:id="rId3" tooltip="Россия"/>
              </a:rPr>
              <a:t>Россию</a:t>
            </a:r>
            <a:r>
              <a:rPr lang="ru-RU" sz="1400" dirty="0"/>
              <a:t> на международных турнирах по </a:t>
            </a:r>
            <a:r>
              <a:rPr lang="ru-RU" sz="1400" u="sng" dirty="0">
                <a:hlinkClick r:id="rId4" tooltip="Хоккей с шайбой"/>
              </a:rPr>
              <a:t>хоккею с шайбой</a:t>
            </a:r>
            <a:r>
              <a:rPr lang="ru-RU" sz="1400" dirty="0"/>
              <a:t>. Управляется </a:t>
            </a:r>
            <a:r>
              <a:rPr lang="ru-RU" sz="1400" u="sng" dirty="0">
                <a:hlinkClick r:id="rId5" tooltip="Федерация хоккея России"/>
              </a:rPr>
              <a:t>Федерацией хоккея России</a:t>
            </a:r>
            <a:r>
              <a:rPr lang="ru-RU" sz="1400" dirty="0"/>
              <a:t> (ФХР). Впервые была собрана в </a:t>
            </a:r>
            <a:r>
              <a:rPr lang="ru-RU" sz="1400" u="sng" dirty="0">
                <a:hlinkClick r:id="rId6" tooltip="1992 год"/>
              </a:rPr>
              <a:t>1992 году</a:t>
            </a:r>
            <a:r>
              <a:rPr lang="ru-RU" sz="1400" dirty="0"/>
              <a:t>, получив право выступать в группе сильнейших на чемпионате мира как правопреемница </a:t>
            </a:r>
            <a:r>
              <a:rPr lang="ru-RU" sz="1400" u="sng" dirty="0">
                <a:hlinkClick r:id="rId7" tooltip="Сборная СССР по хоккею с шайбой"/>
              </a:rPr>
              <a:t>сборной СССР</a:t>
            </a:r>
            <a:r>
              <a:rPr lang="ru-RU" sz="1400" dirty="0"/>
              <a:t>.</a:t>
            </a:r>
            <a:br>
              <a:rPr lang="ru-RU" sz="1400" dirty="0"/>
            </a:br>
            <a:endParaRPr lang="ru-RU" sz="1400" dirty="0"/>
          </a:p>
        </p:txBody>
      </p:sp>
      <p:pic>
        <p:nvPicPr>
          <p:cNvPr id="4" name="Рисунок 3" descr="http://upload.wikimedia.org/wikipedia/commons/thumb/9/90/Nagano_1998-Russia_vs_Czech_Republic.jpg/250px-Nagano_1998-Russia_vs_Czech_Republic.jpg">
            <a:hlinkClick r:id="rId8"/>
          </p:cNvPr>
          <p:cNvPicPr/>
          <p:nvPr/>
        </p:nvPicPr>
        <p:blipFill>
          <a:blip r:embed="rId9"/>
          <a:srcRect/>
          <a:stretch>
            <a:fillRect/>
          </a:stretch>
        </p:blipFill>
        <p:spPr bwMode="auto">
          <a:xfrm>
            <a:off x="1714480" y="1714488"/>
            <a:ext cx="5657850" cy="4214842"/>
          </a:xfrm>
          <a:prstGeom prst="rect">
            <a:avLst/>
          </a:prstGeom>
          <a:noFill/>
          <a:ln w="9525">
            <a:noFill/>
            <a:miter lim="800000"/>
            <a:headEnd/>
            <a:tailEnd/>
          </a:ln>
        </p:spPr>
      </p:pic>
    </p:spTree>
  </p:cSld>
  <p:clrMapOvr>
    <a:masterClrMapping/>
  </p:clrMapOvr>
  <p:transition advTm="24000">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Тренер сборной – Вячеслав Быков</a:t>
            </a:r>
            <a:endParaRPr lang="ru-RU" dirty="0"/>
          </a:p>
        </p:txBody>
      </p:sp>
      <p:pic>
        <p:nvPicPr>
          <p:cNvPr id="4" name="Содержимое 3" descr="Быков Вячеслав"/>
          <p:cNvPicPr>
            <a:picLocks noGrp="1"/>
          </p:cNvPicPr>
          <p:nvPr>
            <p:ph idx="1"/>
          </p:nvPr>
        </p:nvPicPr>
        <p:blipFill>
          <a:blip r:embed="rId2"/>
          <a:srcRect/>
          <a:stretch>
            <a:fillRect/>
          </a:stretch>
        </p:blipFill>
        <p:spPr bwMode="auto">
          <a:xfrm>
            <a:off x="2000232" y="1643050"/>
            <a:ext cx="4286280" cy="4286279"/>
          </a:xfrm>
          <a:prstGeom prst="rect">
            <a:avLst/>
          </a:prstGeom>
          <a:noFill/>
          <a:ln w="9525">
            <a:noFill/>
            <a:miter lim="800000"/>
            <a:headEnd/>
            <a:tailEnd/>
          </a:ln>
        </p:spPr>
      </p:pic>
    </p:spTree>
  </p:cSld>
  <p:clrMapOvr>
    <a:masterClrMapping/>
  </p:clrMapOvr>
  <p:transition advTm="4000">
    <p:comb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Голкипер, больше всех игр (156)- </a:t>
            </a:r>
            <a:r>
              <a:rPr lang="ru-RU" u="sng" dirty="0">
                <a:hlinkClick r:id="rId2" tooltip="Прокопьев, Александр Юрьевич"/>
              </a:rPr>
              <a:t>Александр Прокопьев</a:t>
            </a:r>
            <a:endParaRPr lang="ru-RU" dirty="0"/>
          </a:p>
        </p:txBody>
      </p:sp>
      <p:pic>
        <p:nvPicPr>
          <p:cNvPr id="4" name="Содержимое 3" descr="Владимир Воробьев, Дмитрий Рябыкин, Алексей Трощинский, Алексей Калюжный, Игорь Королев, Валерий Белов, Александр Карповцев, Ильдар Мухометов, Сергей Вышедкевич, Олег Ореховский, Александр Харитонов, Денис Карцев, Сергей Лучинкин, Евгений Грибко, Юрий Леонов, Максим Кузнецов, Андрей Николишин, Сергей Климович, Виктор Козлов, Евгений Набоков, Александр Прокопьев, КХЛ, Сергей Сорокин, Сергей Подпузько, Сергей Воронов, Владимир Крамской, Игорь Бахмутов, Владимир Грачев, Игорь Дорофеев, Роман Ильин, Андрей Кузьмин 1971, Дмитрий Назаров, Сергей Жарков, Руслан Батыршин, Виктор Глушенков, Роман Золотов, Сергей Козуров, Сергей Тихонов, Сергей Федотов 1977, Крэйг Шепард, Алексей Баранов, Алексей Белянский, Константин Голохвастов, Сергей Горбачев, Эдуард Дмитриев, Дмитрий Емельянцев, Александр Кувалдин, Сергей Лантратов, Эдуард Першин, Динамо">
            <a:hlinkClick r:id="rId3" tooltip="&quot;&quot;"/>
          </p:cNvPr>
          <p:cNvPicPr>
            <a:picLocks noGrp="1"/>
          </p:cNvPicPr>
          <p:nvPr>
            <p:ph idx="1"/>
          </p:nvPr>
        </p:nvPicPr>
        <p:blipFill>
          <a:blip r:embed="rId4"/>
          <a:srcRect/>
          <a:stretch>
            <a:fillRect/>
          </a:stretch>
        </p:blipFill>
        <p:spPr bwMode="auto">
          <a:xfrm>
            <a:off x="2428860" y="1857364"/>
            <a:ext cx="4143404" cy="3500462"/>
          </a:xfrm>
          <a:prstGeom prst="rect">
            <a:avLst/>
          </a:prstGeom>
          <a:noFill/>
          <a:ln w="9525">
            <a:noFill/>
            <a:miter lim="800000"/>
            <a:headEnd/>
            <a:tailEnd/>
          </a:ln>
        </p:spPr>
      </p:pic>
    </p:spTree>
  </p:cSld>
  <p:clrMapOvr>
    <a:masterClrMapping/>
  </p:clrMapOvr>
  <p:transition advTm="5000">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Бомбардир - </a:t>
            </a:r>
            <a:r>
              <a:rPr lang="ru-RU" u="sng" dirty="0">
                <a:hlinkClick r:id="rId2" tooltip="Сушинский, Максим Юрьевич"/>
              </a:rPr>
              <a:t>Максим </a:t>
            </a:r>
            <a:r>
              <a:rPr lang="ru-RU" u="sng" dirty="0" err="1">
                <a:hlinkClick r:id="rId2" tooltip="Сушинский, Максим Юрьевич"/>
              </a:rPr>
              <a:t>Сушинский</a:t>
            </a:r>
            <a:endParaRPr lang="ru-RU" dirty="0"/>
          </a:p>
        </p:txBody>
      </p:sp>
      <p:pic>
        <p:nvPicPr>
          <p:cNvPr id="4" name="Содержимое 3" descr="Сушинский Максим Юрьевич"/>
          <p:cNvPicPr>
            <a:picLocks noGrp="1"/>
          </p:cNvPicPr>
          <p:nvPr>
            <p:ph idx="1"/>
          </p:nvPr>
        </p:nvPicPr>
        <p:blipFill>
          <a:blip r:embed="rId3"/>
          <a:srcRect/>
          <a:stretch>
            <a:fillRect/>
          </a:stretch>
        </p:blipFill>
        <p:spPr bwMode="auto">
          <a:xfrm>
            <a:off x="2500298" y="1857364"/>
            <a:ext cx="3500462" cy="3929090"/>
          </a:xfrm>
          <a:prstGeom prst="rect">
            <a:avLst/>
          </a:prstGeom>
          <a:noFill/>
          <a:ln w="9525">
            <a:noFill/>
            <a:miter lim="800000"/>
            <a:headEnd/>
            <a:tailEnd/>
          </a:ln>
        </p:spPr>
      </p:pic>
    </p:spTree>
  </p:cSld>
  <p:clrMapOvr>
    <a:masterClrMapping/>
  </p:clrMapOvr>
  <p:transition advTm="5000">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dirty="0"/>
              <a:t>Хоккейный матч Россия—Латвия на Олимпиаде 2010 в Ванкувере</a:t>
            </a:r>
          </a:p>
        </p:txBody>
      </p:sp>
      <p:pic>
        <p:nvPicPr>
          <p:cNvPr id="4" name="Содержимое 3" descr="http://upload.wikimedia.org/wikipedia/commons/thumb/0/0d/Russia_vs_Latvia_%282010_Olympics%29_08.jpg/200px-Russia_vs_Latvia_%282010_Olympics%29_08.jpg">
            <a:hlinkClick r:id="rId2"/>
          </p:cNvPr>
          <p:cNvPicPr>
            <a:picLocks noGrp="1"/>
          </p:cNvPicPr>
          <p:nvPr>
            <p:ph idx="1"/>
          </p:nvPr>
        </p:nvPicPr>
        <p:blipFill>
          <a:blip r:embed="rId3"/>
          <a:srcRect/>
          <a:stretch>
            <a:fillRect/>
          </a:stretch>
        </p:blipFill>
        <p:spPr bwMode="auto">
          <a:xfrm>
            <a:off x="2285984" y="1714488"/>
            <a:ext cx="4286280" cy="4214842"/>
          </a:xfrm>
          <a:prstGeom prst="rect">
            <a:avLst/>
          </a:prstGeom>
          <a:noFill/>
          <a:ln w="9525">
            <a:noFill/>
            <a:miter lim="800000"/>
            <a:headEnd/>
            <a:tailEnd/>
          </a:ln>
        </p:spPr>
      </p:pic>
    </p:spTree>
  </p:cSld>
  <p:clrMapOvr>
    <a:masterClrMapping/>
  </p:clrMapOvr>
  <p:transition advTm="7000">
    <p:cover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203348"/>
          </a:xfrm>
        </p:spPr>
        <p:txBody>
          <a:bodyPr>
            <a:normAutofit fontScale="90000"/>
          </a:bodyPr>
          <a:lstStyle/>
          <a:p>
            <a:pPr lvl="0"/>
            <a:r>
              <a:rPr lang="ru-RU" dirty="0" smtClean="0"/>
              <a:t/>
            </a:r>
            <a:br>
              <a:rPr lang="ru-RU" dirty="0" smtClean="0"/>
            </a:br>
            <a:r>
              <a:rPr lang="ru-RU" dirty="0" smtClean="0"/>
              <a:t>Встреча </a:t>
            </a:r>
            <a:r>
              <a:rPr lang="ru-RU" dirty="0"/>
              <a:t>Дмитрия Медведева с игроками сборной России</a:t>
            </a:r>
            <a:br>
              <a:rPr lang="ru-RU" dirty="0"/>
            </a:br>
            <a:endParaRPr lang="ru-RU" dirty="0"/>
          </a:p>
        </p:txBody>
      </p:sp>
      <p:pic>
        <p:nvPicPr>
          <p:cNvPr id="4" name="Содержимое 3" descr="Файл:Dmitry Medvedev 20 May 2008-2.jpg">
            <a:hlinkClick r:id="rId2"/>
          </p:cNvPr>
          <p:cNvPicPr>
            <a:picLocks noGrp="1"/>
          </p:cNvPicPr>
          <p:nvPr>
            <p:ph idx="1"/>
          </p:nvPr>
        </p:nvPicPr>
        <p:blipFill>
          <a:blip r:embed="rId3"/>
          <a:srcRect/>
          <a:stretch>
            <a:fillRect/>
          </a:stretch>
        </p:blipFill>
        <p:spPr bwMode="auto">
          <a:xfrm>
            <a:off x="2190750" y="1785926"/>
            <a:ext cx="4762500" cy="3667930"/>
          </a:xfrm>
          <a:prstGeom prst="rect">
            <a:avLst/>
          </a:prstGeom>
          <a:noFill/>
          <a:ln w="9525">
            <a:noFill/>
            <a:miter lim="800000"/>
            <a:headEnd/>
            <a:tailEnd/>
          </a:ln>
        </p:spPr>
      </p:pic>
    </p:spTree>
  </p:cSld>
  <p:clrMapOvr>
    <a:masterClrMapping/>
  </p:clrMapOvr>
  <p:transition advTm="5000">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r>
              <a:rPr lang="ru-RU" sz="2800" dirty="0"/>
              <a:t>Сборная СССР/России завоевала наибольшее количество чемпионских титулов (25) на чемпионатах мира.</a:t>
            </a:r>
          </a:p>
        </p:txBody>
      </p:sp>
      <p:pic>
        <p:nvPicPr>
          <p:cNvPr id="4" name="Содержимое 3" descr="http://upload.wikimedia.org/wikipedia/commons/thumb/6/6d/Russia_vs_Latvia_%282010_Olympics%29_06.jpg/350px-Russia_vs_Latvia_%282010_Olympics%29_06.jpg">
            <a:hlinkClick r:id="rId2"/>
          </p:cNvPr>
          <p:cNvPicPr>
            <a:picLocks noGrp="1"/>
          </p:cNvPicPr>
          <p:nvPr>
            <p:ph idx="1"/>
          </p:nvPr>
        </p:nvPicPr>
        <p:blipFill>
          <a:blip r:embed="rId3"/>
          <a:srcRect/>
          <a:stretch>
            <a:fillRect/>
          </a:stretch>
        </p:blipFill>
        <p:spPr bwMode="auto">
          <a:xfrm>
            <a:off x="2349500" y="1785926"/>
            <a:ext cx="4445000" cy="3556805"/>
          </a:xfrm>
          <a:prstGeom prst="rect">
            <a:avLst/>
          </a:prstGeom>
          <a:noFill/>
          <a:ln w="9525">
            <a:noFill/>
            <a:miter lim="800000"/>
            <a:headEnd/>
            <a:tailEnd/>
          </a:ln>
        </p:spPr>
      </p:pic>
    </p:spTree>
  </p:cSld>
  <p:clrMapOvr>
    <a:masterClrMapping/>
  </p:clrMapOvr>
  <p:transition advTm="8000">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dirty="0"/>
              <a:t>Сборная России является лидером по длительности победной серии на чемпионатах мира — 27 матчей без поражений, начиная с матча за 3-е место на </a:t>
            </a:r>
            <a:r>
              <a:rPr lang="ru-RU" sz="2000" u="sng" dirty="0">
                <a:hlinkClick r:id="rId2" tooltip="Чемпионат мира по хоккею с шайбой 2007"/>
              </a:rPr>
              <a:t>чемпионате мира 2007</a:t>
            </a:r>
            <a:r>
              <a:rPr lang="ru-RU" sz="2000" dirty="0"/>
              <a:t>, и заканчивая финалом </a:t>
            </a:r>
            <a:r>
              <a:rPr lang="ru-RU" sz="2000" u="sng" dirty="0">
                <a:hlinkClick r:id="rId3" tooltip="Чемпионат мира по хоккею с шайбой 2010"/>
              </a:rPr>
              <a:t>чемпионата мира 2010</a:t>
            </a:r>
            <a:r>
              <a:rPr lang="ru-RU" sz="2000" dirty="0"/>
              <a:t>.</a:t>
            </a:r>
          </a:p>
        </p:txBody>
      </p:sp>
      <p:pic>
        <p:nvPicPr>
          <p:cNvPr id="4" name="Содержимое 3" descr="http://t2.gstatic.com/images?q=tbn:ANd9GcSa0joTtTAd9-4-MeGmxvUHZ5Tq3DoYUiBc9nzNgXeDB65HoLCBfLvJjZnV3Q">
            <a:hlinkClick r:id="rId4" tgtFrame="_blankclass=rg_l"/>
          </p:cNvPr>
          <p:cNvPicPr>
            <a:picLocks noGrp="1"/>
          </p:cNvPicPr>
          <p:nvPr>
            <p:ph idx="1"/>
          </p:nvPr>
        </p:nvPicPr>
        <p:blipFill>
          <a:blip r:embed="rId5"/>
          <a:srcRect/>
          <a:stretch>
            <a:fillRect/>
          </a:stretch>
        </p:blipFill>
        <p:spPr bwMode="auto">
          <a:xfrm>
            <a:off x="2857489" y="1928802"/>
            <a:ext cx="4143404" cy="3643338"/>
          </a:xfrm>
          <a:prstGeom prst="rect">
            <a:avLst/>
          </a:prstGeom>
          <a:noFill/>
          <a:ln w="9525">
            <a:noFill/>
            <a:miter lim="800000"/>
            <a:headEnd/>
            <a:tailEnd/>
          </a:ln>
        </p:spPr>
      </p:pic>
    </p:spTree>
  </p:cSld>
  <p:clrMapOvr>
    <a:masterClrMapping/>
  </p:clrMapOvr>
  <p:transition advTm="18000">
    <p:wheel/>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103</Words>
  <Application>Microsoft Office PowerPoint</Application>
  <PresentationFormat>Экран (4:3)</PresentationFormat>
  <Paragraphs>13</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Презентация  «Сборная России по хоккею с шайбой»</vt:lpstr>
      <vt:lpstr>Сборная России по хоккею с шайбой представляет Россию на международных турнирах по хоккею с шайбой. Управляется Федерацией хоккея России (ФХР). Впервые была собрана в 1992 году, получив право выступать в группе сильнейших на чемпионате мира как правопреемница сборной СССР. </vt:lpstr>
      <vt:lpstr>Тренер сборной – Вячеслав Быков</vt:lpstr>
      <vt:lpstr>Голкипер, больше всех игр (156)- Александр Прокопьев</vt:lpstr>
      <vt:lpstr>Бомбардир - Максим Сушинский</vt:lpstr>
      <vt:lpstr>Хоккейный матч Россия—Латвия на Олимпиаде 2010 в Ванкувере</vt:lpstr>
      <vt:lpstr> Встреча Дмитрия Медведева с игроками сборной России </vt:lpstr>
      <vt:lpstr>Сборная СССР/России завоевала наибольшее количество чемпионских титулов (25) на чемпионатах мира.</vt:lpstr>
      <vt:lpstr>Сборная России является лидером по длительности победной серии на чемпионатах мира — 27 матчей без поражений, начиная с матча за 3-е место на чемпионате мира 2007, и заканчивая финалом чемпионата мира 2010.</vt:lpstr>
      <vt:lpstr>          Сборная России            Форма сборной России</vt:lpstr>
    </vt:vector>
  </TitlesOfParts>
  <Company>MultiDVD Team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FuckYouBill</dc:creator>
  <cp:lastModifiedBy>Цилюрик Ирина Петровна</cp:lastModifiedBy>
  <cp:revision>32</cp:revision>
  <dcterms:created xsi:type="dcterms:W3CDTF">2011-05-22T14:45:32Z</dcterms:created>
  <dcterms:modified xsi:type="dcterms:W3CDTF">2011-05-23T16:00:35Z</dcterms:modified>
</cp:coreProperties>
</file>