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2" r:id="rId11"/>
    <p:sldId id="265" r:id="rId12"/>
    <p:sldId id="266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9900"/>
    <a:srgbClr val="FF3399"/>
    <a:srgbClr val="00FF00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24" autoAdjust="0"/>
  </p:normalViewPr>
  <p:slideViewPr>
    <p:cSldViewPr>
      <p:cViewPr>
        <p:scale>
          <a:sx n="104" d="100"/>
          <a:sy n="104" d="100"/>
        </p:scale>
        <p:origin x="-187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D5164-94BD-43E3-AA49-8730967B268C}" type="datetimeFigureOut">
              <a:rPr lang="ru-RU" smtClean="0"/>
              <a:pPr/>
              <a:t>15.02.2011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2A314B-5D1F-45A4-9E1E-534CF01C71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024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A314B-5D1F-45A4-9E1E-534CF01C719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1F4F-B991-4181-9497-46DD84516A25}" type="datetimeFigureOut">
              <a:rPr lang="ru-RU" smtClean="0"/>
              <a:pPr/>
              <a:t>15.02.2011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F293-5DE2-4249-9362-048DC0B637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1F4F-B991-4181-9497-46DD84516A25}" type="datetimeFigureOut">
              <a:rPr lang="ru-RU" smtClean="0"/>
              <a:pPr/>
              <a:t>15.02.2011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F293-5DE2-4249-9362-048DC0B637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1F4F-B991-4181-9497-46DD84516A25}" type="datetimeFigureOut">
              <a:rPr lang="ru-RU" smtClean="0"/>
              <a:pPr/>
              <a:t>15.02.2011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F293-5DE2-4249-9362-048DC0B637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291264" cy="6192688"/>
          </a:xfrm>
        </p:spPr>
        <p:txBody>
          <a:bodyPr/>
          <a:lstStyle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ru-RU" dirty="0" err="1" smtClean="0"/>
              <a:t>Второ</a:t>
            </a:r>
            <a:r>
              <a:rPr lang="ru-RU" i="1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Футбол</a:t>
            </a:r>
            <a:r>
              <a:rPr lang="ru-RU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командный вид спорта, в котором целью является забить мяч в ворота соперника ногами или другими частями тела (кроме рук) большее, чем команда соперника количество раз. В настоящее время самый популярный и массовый вид спорта в мире.</a:t>
            </a:r>
          </a:p>
          <a:p>
            <a:pPr lvl="1"/>
            <a:r>
              <a:rPr lang="ru-RU" dirty="0" smtClean="0"/>
              <a:t>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1F4F-B991-4181-9497-46DD84516A25}" type="datetimeFigureOut">
              <a:rPr lang="ru-RU" smtClean="0"/>
              <a:pPr/>
              <a:t>15.02.2011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F293-5DE2-4249-9362-048DC0B637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1F4F-B991-4181-9497-46DD84516A25}" type="datetimeFigureOut">
              <a:rPr lang="ru-RU" smtClean="0"/>
              <a:pPr/>
              <a:t>15.02.2011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F293-5DE2-4249-9362-048DC0B637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1F4F-B991-4181-9497-46DD84516A25}" type="datetimeFigureOut">
              <a:rPr lang="ru-RU" smtClean="0"/>
              <a:pPr/>
              <a:t>15.02.2011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F293-5DE2-4249-9362-048DC0B637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1F4F-B991-4181-9497-46DD84516A25}" type="datetimeFigureOut">
              <a:rPr lang="ru-RU" smtClean="0"/>
              <a:pPr/>
              <a:t>15.02.2011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F293-5DE2-4249-9362-048DC0B637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1F4F-B991-4181-9497-46DD84516A25}" type="datetimeFigureOut">
              <a:rPr lang="ru-RU" smtClean="0"/>
              <a:pPr/>
              <a:t>15.02.2011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F293-5DE2-4249-9362-048DC0B637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1F4F-B991-4181-9497-46DD84516A25}" type="datetimeFigureOut">
              <a:rPr lang="ru-RU" smtClean="0"/>
              <a:pPr/>
              <a:t>15.02.2011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F293-5DE2-4249-9362-048DC0B637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01F4F-B991-4181-9497-46DD84516A25}" type="datetimeFigureOut">
              <a:rPr lang="ru-RU" smtClean="0"/>
              <a:pPr/>
              <a:t>15.02.2011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1F293-5DE2-4249-9362-048DC0B637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01F4F-B991-4181-9497-46DD84516A25}" type="datetimeFigureOut">
              <a:rPr lang="ru-RU" smtClean="0"/>
              <a:pPr/>
              <a:t>15.02.2011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1F293-5DE2-4249-9362-048DC0B637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nnaRay\Desktop\&#1092;&#1091;&#1090;&#1073;&#1080;&#1082;\R_R_R_%20S_R_R_R_%20-%20R_ReR_R_%20R_R_S_S_ReRe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nnaRay\Desktop\футбик\mota_ru_0042806-cr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980728"/>
            <a:ext cx="6188224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429000"/>
            <a:ext cx="3960440" cy="3168352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Arial Black" pitchFamily="34" charset="0"/>
              </a:rPr>
              <a:t>Презентацию выполнил ученик школы №10</a:t>
            </a:r>
          </a:p>
          <a:p>
            <a:r>
              <a:rPr lang="ru-RU" sz="3600" b="1" dirty="0" smtClean="0">
                <a:solidFill>
                  <a:schemeClr val="tx1"/>
                </a:solidFill>
                <a:latin typeface="Arial Black" pitchFamily="34" charset="0"/>
              </a:rPr>
              <a:t> 5А класса</a:t>
            </a:r>
          </a:p>
          <a:p>
            <a:r>
              <a:rPr lang="ru-RU" sz="3600" b="1" dirty="0" smtClean="0">
                <a:solidFill>
                  <a:schemeClr val="tx1"/>
                </a:solidFill>
                <a:latin typeface="Arial Black" pitchFamily="34" charset="0"/>
              </a:rPr>
              <a:t>Ерошкин Артём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7" y="1052736"/>
            <a:ext cx="874846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 У Т Б О Л</a:t>
            </a:r>
            <a:endParaRPr lang="ru-RU" sz="9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2" descr="0_1d431_58b275e5_XL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Прямоугольник 3"/>
          <p:cNvSpPr/>
          <p:nvPr/>
        </p:nvSpPr>
        <p:spPr>
          <a:xfrm>
            <a:off x="683568" y="3284984"/>
            <a:ext cx="55446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Согласно заявлению ФИФА в 2001 году в футбол на планете играло около 250 миллионов человек. Из них более       20 миллионов — женщины. Зарегистрировано около 1,5 миллиона команд и 300 000 профессиональных клубов.</a:t>
            </a:r>
            <a:endParaRPr lang="ru-RU" sz="24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Click="0" advTm="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400"/>
                            </p:stCondLst>
                            <p:childTnLst>
                              <p:par>
                                <p:cTn id="11" presetID="14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2" descr="Kick_it__by_nira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Прямоугольник 3"/>
          <p:cNvSpPr/>
          <p:nvPr/>
        </p:nvSpPr>
        <p:spPr>
          <a:xfrm>
            <a:off x="395536" y="332656"/>
            <a:ext cx="75608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Футболисты – главные действующие лица матча. Существуют знаменитые футболисты, которые не только занимаются футболом профессионально, но и выделяются своими индивидуальными умениями(филигранной техникой(К.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Роналду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Роналдиньо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мощными и точными ударами       (С.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Джерард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Ф.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Лэмпард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и другим</a:t>
            </a:r>
            <a:endParaRPr lang="ru-RU" sz="24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356992"/>
            <a:ext cx="2286003" cy="2930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3429000"/>
            <a:ext cx="2016224" cy="2874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717032"/>
            <a:ext cx="3143245" cy="2357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15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15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15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8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51520" y="1225689"/>
            <a:ext cx="45365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</a:rPr>
              <a:t>!!! Официально Всемирный день футбола по инициативе ООН отмечается 10 декабря .</a:t>
            </a:r>
          </a:p>
          <a:p>
            <a:pPr algn="just"/>
            <a:endParaRPr lang="ru-RU" sz="2000" b="1" dirty="0" smtClean="0">
              <a:solidFill>
                <a:srgbClr val="C00000"/>
              </a:solidFill>
            </a:endParaRPr>
          </a:p>
          <a:p>
            <a:pPr algn="just"/>
            <a:r>
              <a:rPr lang="ru-RU" sz="2000" b="1" dirty="0" smtClean="0"/>
              <a:t>!!! Привычный для нас благородный, азартный, изящный, захватывающий, стремительный футбол Пеле и </a:t>
            </a:r>
            <a:r>
              <a:rPr lang="ru-RU" sz="2000" b="1" dirty="0" err="1" smtClean="0"/>
              <a:t>Марадоны</a:t>
            </a:r>
            <a:r>
              <a:rPr lang="ru-RU" sz="2000" b="1" dirty="0" smtClean="0"/>
              <a:t>, Яшина и Рональдо, </a:t>
            </a:r>
            <a:r>
              <a:rPr lang="ru-RU" sz="2000" b="1" dirty="0" err="1" smtClean="0"/>
              <a:t>Торреса</a:t>
            </a:r>
            <a:r>
              <a:rPr lang="ru-RU" sz="2000" b="1" dirty="0" smtClean="0"/>
              <a:t> и </a:t>
            </a:r>
            <a:r>
              <a:rPr lang="ru-RU" sz="2000" b="1" dirty="0" err="1" smtClean="0"/>
              <a:t>Зидана</a:t>
            </a:r>
            <a:r>
              <a:rPr lang="ru-RU" sz="2000" b="1" dirty="0" smtClean="0"/>
              <a:t> в Америке называется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соккер</a:t>
            </a:r>
            <a:r>
              <a:rPr lang="ru-RU" sz="2000" b="1" dirty="0" smtClean="0">
                <a:solidFill>
                  <a:srgbClr val="C00000"/>
                </a:solidFill>
              </a:rPr>
              <a:t>.</a:t>
            </a:r>
          </a:p>
          <a:p>
            <a:pPr algn="just"/>
            <a:endParaRPr lang="ru-RU" sz="2000" b="1" dirty="0" smtClean="0">
              <a:solidFill>
                <a:srgbClr val="C00000"/>
              </a:solidFill>
            </a:endParaRPr>
          </a:p>
          <a:p>
            <a:pPr algn="just"/>
            <a:r>
              <a:rPr lang="ru-RU" sz="2000" b="1" dirty="0" smtClean="0">
                <a:solidFill>
                  <a:srgbClr val="C00000"/>
                </a:solidFill>
              </a:rPr>
              <a:t>!!! В истории футбола было время, когда судья звонил в колокольчик.</a:t>
            </a:r>
          </a:p>
          <a:p>
            <a:pPr algn="just"/>
            <a:endParaRPr lang="ru-RU" sz="2000" b="1" dirty="0" smtClean="0">
              <a:solidFill>
                <a:srgbClr val="C00000"/>
              </a:solidFill>
            </a:endParaRPr>
          </a:p>
          <a:p>
            <a:pPr algn="just"/>
            <a:r>
              <a:rPr lang="ru-RU" sz="2000" b="1" dirty="0" smtClean="0"/>
              <a:t>!!! В 1960 году шотландский «</a:t>
            </a:r>
            <a:r>
              <a:rPr lang="ru-RU" sz="2000" b="1" dirty="0" err="1" smtClean="0"/>
              <a:t>Селтик</a:t>
            </a:r>
            <a:r>
              <a:rPr lang="ru-RU" sz="2000" b="1" dirty="0" smtClean="0"/>
              <a:t>» стал первым и единственным клубом, у игроков которого были пронумерованы шорты, а не рубашки.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88640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ЭТО ИНТЕРЕСНО!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700"/>
                            </p:stCondLst>
                            <p:childTnLst>
                              <p:par>
                                <p:cTn id="5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6400"/>
                            </p:stCondLst>
                            <p:childTnLst>
                              <p:par>
                                <p:cTn id="5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 tmFilter="0,0; .5, 1; 1, 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3000"/>
                            </p:stCondLst>
                            <p:childTnLst>
                              <p:par>
                                <p:cTn id="6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 tmFilter="0,0; .5, 1; 1, 1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0"/>
                            </p:stCondLst>
                            <p:childTnLst>
                              <p:par>
                                <p:cTn id="75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7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8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8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Сегодня существует множество футбольных клубов. Самые известные в России: «Спартак», «ЦСКА», «Зенит», в мире: «Манчестер </a:t>
            </a:r>
            <a:r>
              <a:rPr lang="ru-RU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Юнайтед</a:t>
            </a:r>
            <a:r>
              <a:rPr lang="ru-RU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«Барселона», «Арсенал», «</a:t>
            </a:r>
            <a:r>
              <a:rPr lang="ru-RU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</a:t>
            </a:r>
            <a:r>
              <a:rPr lang="ru-RU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«Реал Мадрид»…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3000372"/>
            <a:ext cx="2381240" cy="1785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996952"/>
            <a:ext cx="17281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2996952"/>
            <a:ext cx="1666870" cy="1666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5013176"/>
            <a:ext cx="1715483" cy="1638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4786322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0"/>
                            </p:stCondLst>
                            <p:childTnLst>
                              <p:par>
                                <p:cTn id="2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2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0"/>
                            </p:stCondLst>
                            <p:childTnLst>
                              <p:par>
                                <p:cTn id="3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Самые известные футбольные лиги в Европе это: Английская премьер лига (</a:t>
            </a:r>
            <a:r>
              <a:rPr lang="en-US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Premier League)</a:t>
            </a:r>
            <a:r>
              <a:rPr lang="ru-RU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Чемпионат Испании(</a:t>
            </a:r>
            <a:r>
              <a:rPr lang="en-US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LFP)</a:t>
            </a:r>
            <a:r>
              <a:rPr lang="ru-RU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Итальянская лига (</a:t>
            </a:r>
            <a:r>
              <a:rPr lang="en-US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Lega</a:t>
            </a:r>
            <a:r>
              <a:rPr lang="en-US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Calcio</a:t>
            </a:r>
            <a:r>
              <a:rPr lang="en-US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В России чемпионат называется Российская футбольная премьер-лига (РФПЛ).    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933056"/>
            <a:ext cx="2581069" cy="2419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077072"/>
            <a:ext cx="2109772" cy="2109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4221088"/>
            <a:ext cx="2643186" cy="174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900"/>
                            </p:stCondLst>
                            <p:childTnLst>
                              <p:par>
                                <p:cTn id="17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900"/>
                            </p:stCondLst>
                            <p:childTnLst>
                              <p:par>
                                <p:cTn id="2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900"/>
                            </p:stCondLst>
                            <p:childTnLst>
                              <p:par>
                                <p:cTn id="27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nnaRay\Desktop\футбик\ballon_o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628800"/>
            <a:ext cx="4204584" cy="49693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404664"/>
            <a:ext cx="80648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bg1"/>
                </a:solidFill>
              </a:rPr>
              <a:t>Я ЛЮБЛЮ                          ФУТБОЛ!!!</a:t>
            </a:r>
            <a:endParaRPr lang="ru-RU" sz="8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nnaRay\Desktop\футбик\2013370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6294" y="802481"/>
            <a:ext cx="7429500" cy="53975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1262829">
            <a:off x="1765273" y="1072170"/>
            <a:ext cx="7284399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ВНИМАНИЕ!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92446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1971651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chemeClr val="bg2"/>
                </a:solidFill>
              </a:rPr>
              <a:t>Привет всем!!!</a:t>
            </a:r>
            <a:endParaRPr lang="ru-RU" sz="8000" b="1" dirty="0">
              <a:solidFill>
                <a:schemeClr val="bg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3886200"/>
            <a:ext cx="6656784" cy="184705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Сейчас я вам рассажу немного о футболе….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10" name="R_R_R_ S_R_R_R_ - R_ReR_R_ R_R_S_S_ReR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6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2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5093164"/>
            <a:ext cx="1502905" cy="1502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77504.jpg"/>
          <p:cNvPicPr>
            <a:picLocks noChangeAspect="1"/>
          </p:cNvPicPr>
          <p:nvPr/>
        </p:nvPicPr>
        <p:blipFill>
          <a:blip r:embed="rId3" cstate="print">
            <a:lum bright="-45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363272" cy="6336704"/>
          </a:xfrm>
        </p:spPr>
        <p:txBody>
          <a:bodyPr/>
          <a:lstStyle/>
          <a:p>
            <a:pPr>
              <a:buNone/>
            </a:pPr>
            <a:endParaRPr lang="ru-RU" i="1" dirty="0" smtClean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i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ru-RU" sz="4000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Футбол</a:t>
            </a:r>
            <a:r>
              <a:rPr lang="ru-RU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командный вид спорта, в котором целью является забить мяч в ворота соперника ногами или другими частями тела (кроме рук) большее, чем команда соперника количество раз. В настоящее время самый популярный и массовый вид спорта в мире.</a:t>
            </a:r>
          </a:p>
          <a:p>
            <a:pPr>
              <a:buNone/>
            </a:pPr>
            <a:endParaRPr lang="ru-RU" i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Футбол-спорт №1 во всем мире!!!!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 advClick="0" advTm="7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65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 rot="20783975">
            <a:off x="628351" y="804001"/>
            <a:ext cx="8032908" cy="568863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в мяч у древних народов.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Ритуальные игры с мячом некогда были распространены на всех </a:t>
            </a:r>
            <a:r>
              <a:rPr lang="ru-RU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континентах.Древние</a:t>
            </a:r>
            <a:r>
              <a:rPr lang="ru-RU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кожаные мячи были найдены при раскопках в Египте и Греции. Согласно преданиям античности, первый мяч дала Эросу богиня Афродита, сказав ему такие слова: «Я дам тебе чудесную игрушку: это шар быстро летучий, иной лучшей забавы ты не добудешь из рук Гефеста». В зависимости от ритуала мяч мог символизировать и Солнце, и Луну, и Землю, и даже полярное сияние.  У китайцев была известна игра </a:t>
            </a:r>
            <a:r>
              <a:rPr lang="ru-RU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цуцзю</a:t>
            </a:r>
            <a:r>
              <a:rPr lang="ru-RU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(«Толкать ногой») которая входила в обязательную программу физической подготовки солдат, упоминания о </a:t>
            </a:r>
            <a:r>
              <a:rPr lang="ru-RU" dirty="0" err="1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цуцзю</a:t>
            </a:r>
            <a:r>
              <a:rPr lang="ru-RU" dirty="0" smtClean="0">
                <a:solidFill>
                  <a:srgbClr val="CC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относятся к II веку до н. э. ФИФА в 2004 году признала, что китайский вариант футбола — самый древний.</a:t>
            </a:r>
          </a:p>
          <a:p>
            <a:endParaRPr lang="ru-RU" dirty="0"/>
          </a:p>
        </p:txBody>
      </p:sp>
      <p:pic>
        <p:nvPicPr>
          <p:cNvPr id="3074" name="Picture 2" descr="C:\Users\AnnaRay\AppData\Local\Microsoft\Windows\Temporary Internet Files\Content.IE5\CEUSOFTX\MC90028613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561395">
            <a:off x="279610" y="18274"/>
            <a:ext cx="1938528" cy="1592885"/>
          </a:xfrm>
          <a:prstGeom prst="rect">
            <a:avLst/>
          </a:prstGeom>
          <a:noFill/>
        </p:spPr>
      </p:pic>
      <p:pic>
        <p:nvPicPr>
          <p:cNvPr id="3075" name="Picture 3" descr="C:\Users\AnnaRay\AppData\Local\Microsoft\Windows\Temporary Internet Files\Content.IE5\CEUSOFTX\MC90021530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8840" y="5373216"/>
            <a:ext cx="1861699" cy="148478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tmFilter="0,0; .5, 1; 1, 1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2" descr="8591374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395536" y="332656"/>
            <a:ext cx="66967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26 октября 1863 года – основание Футбольной Ассоциации, которая должна была создать единые правила игры. 1 декабря 1863  ФА создала первые правила. А единые правила были созданы в 1895 году в Англии</a:t>
            </a:r>
            <a:endParaRPr lang="ru-RU" sz="2400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ransition advClick="0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" presetID="14" presetClass="exit" presetSubtype="1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0"/>
                            </p:stCondLst>
                            <p:childTnLst>
                              <p:par>
                                <p:cTn id="18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clip30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9" y="0"/>
            <a:ext cx="9143801" cy="6858000"/>
          </a:xfrm>
        </p:spPr>
      </p:pic>
      <p:sp>
        <p:nvSpPr>
          <p:cNvPr id="4" name="Прямоугольник 3"/>
          <p:cNvSpPr/>
          <p:nvPr/>
        </p:nvSpPr>
        <p:spPr>
          <a:xfrm>
            <a:off x="179512" y="0"/>
            <a:ext cx="86409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b="1" i="1" dirty="0" smtClean="0"/>
              <a:t>В 1904 году произошло образование Международной федерации футбольных ассоциаций (ФИФА).</a:t>
            </a:r>
          </a:p>
          <a:p>
            <a:pPr>
              <a:buNone/>
            </a:pPr>
            <a:r>
              <a:rPr lang="ru-RU" sz="4000" b="1" i="1" dirty="0" smtClean="0"/>
              <a:t>    А с 1900 года футбол включён в программу Олимпийских игр</a:t>
            </a:r>
            <a:endParaRPr lang="ru-RU" sz="4000" b="1" i="1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284984"/>
            <a:ext cx="3168352" cy="2824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284984"/>
            <a:ext cx="3312368" cy="28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soft" dir="t"/>
          </a:scene3d>
        </p:spPr>
      </p:pic>
    </p:spTree>
  </p:cSld>
  <p:clrMapOvr>
    <a:masterClrMapping/>
  </p:clrMapOvr>
  <p:transition spd="slow" advClick="0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404664"/>
            <a:ext cx="8352928" cy="331236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футбол играют на поле с травяным или синтетическим покрытием. В игре участвуют две команды по 11 человек. Один человек в команде (вратарь) может играть руками в штрафной площади у своих ворот, его основной задачей является защита ворот. Остальные игроки также имеют свои задачи и позиции на поле. Защитники располагаются в основном на своей половине поля, их задача — противодействовать нападающим игрокам противоположной команды. Полузащитники действуют в середине поля, их роль — помогать защитникам или нападающим в зависимости от игровой ситуации. Нападающие располагаются, преимущественно на половине поля соперника, основная задача — забивать голы.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129667" y="2711093"/>
            <a:ext cx="3028681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95536" y="5085184"/>
            <a:ext cx="69847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ЧИСЛО ИГРОКОВ </a:t>
            </a:r>
            <a:br>
              <a:rPr lang="ru-RU" b="1" dirty="0" smtClean="0"/>
            </a:br>
            <a:r>
              <a:rPr lang="ru-RU" b="1" dirty="0" smtClean="0"/>
              <a:t>Матч проводится с участием двух команд, с числом игроков в каждой - не более одиннадцати, включая вратаря. </a:t>
            </a:r>
            <a:br>
              <a:rPr lang="ru-RU" b="1" dirty="0" smtClean="0"/>
            </a:br>
            <a:r>
              <a:rPr lang="ru-RU" b="1" dirty="0" smtClean="0"/>
              <a:t>Матч не может начинаться, если в составе любой и из команд входит менее семи игроков.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700"/>
                            </p:stCondLst>
                            <p:childTnLst>
                              <p:par>
                                <p:cTn id="20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635</Words>
  <Application>Microsoft Office PowerPoint</Application>
  <PresentationFormat>Экран (4:3)</PresentationFormat>
  <Paragraphs>33</Paragraphs>
  <Slides>16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Привет всем!!!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AnnaRay</dc:creator>
  <cp:lastModifiedBy>Цилюрик Ирина Петровна</cp:lastModifiedBy>
  <cp:revision>41</cp:revision>
  <dcterms:created xsi:type="dcterms:W3CDTF">2011-02-04T15:14:40Z</dcterms:created>
  <dcterms:modified xsi:type="dcterms:W3CDTF">2011-02-15T08:05:31Z</dcterms:modified>
</cp:coreProperties>
</file>