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2" r:id="rId6"/>
    <p:sldId id="263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935E88-DCEB-4506-B41A-3A1A9EE87C6D}" type="datetimeFigureOut">
              <a:rPr lang="ru-RU" smtClean="0"/>
              <a:t>21.12.2010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5AD314-851C-4F87-A97D-7AEA78A4525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AD314-851C-4F87-A97D-7AEA78A45257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0843B1F-AFF1-4871-B586-42A549EF7CEB}" type="datetimeFigureOut">
              <a:rPr lang="ru-RU" smtClean="0"/>
              <a:t>21.12.2010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94C7E1BA-F8D2-4D42-9DC9-BFBF78E187B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43B1F-AFF1-4871-B586-42A549EF7CEB}" type="datetimeFigureOut">
              <a:rPr lang="ru-RU" smtClean="0"/>
              <a:t>21.12.2010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7E1BA-F8D2-4D42-9DC9-BFBF78E187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43B1F-AFF1-4871-B586-42A549EF7CEB}" type="datetimeFigureOut">
              <a:rPr lang="ru-RU" smtClean="0"/>
              <a:t>21.12.2010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7E1BA-F8D2-4D42-9DC9-BFBF78E187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0843B1F-AFF1-4871-B586-42A549EF7CEB}" type="datetimeFigureOut">
              <a:rPr lang="ru-RU" smtClean="0"/>
              <a:t>21.12.2010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4C7E1BA-F8D2-4D42-9DC9-BFBF78E187B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0843B1F-AFF1-4871-B586-42A549EF7CEB}" type="datetimeFigureOut">
              <a:rPr lang="ru-RU" smtClean="0"/>
              <a:t>21.12.2010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94C7E1BA-F8D2-4D42-9DC9-BFBF78E187B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43B1F-AFF1-4871-B586-42A549EF7CEB}" type="datetimeFigureOut">
              <a:rPr lang="ru-RU" smtClean="0"/>
              <a:t>21.12.2010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7E1BA-F8D2-4D42-9DC9-BFBF78E187B8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43B1F-AFF1-4871-B586-42A549EF7CEB}" type="datetimeFigureOut">
              <a:rPr lang="ru-RU" smtClean="0"/>
              <a:t>21.12.2010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7E1BA-F8D2-4D42-9DC9-BFBF78E187B8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0843B1F-AFF1-4871-B586-42A549EF7CEB}" type="datetimeFigureOut">
              <a:rPr lang="ru-RU" smtClean="0"/>
              <a:t>21.12.2010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4C7E1BA-F8D2-4D42-9DC9-BFBF78E187B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43B1F-AFF1-4871-B586-42A549EF7CEB}" type="datetimeFigureOut">
              <a:rPr lang="ru-RU" smtClean="0"/>
              <a:t>21.12.2010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7E1BA-F8D2-4D42-9DC9-BFBF78E187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0843B1F-AFF1-4871-B586-42A549EF7CEB}" type="datetimeFigureOut">
              <a:rPr lang="ru-RU" smtClean="0"/>
              <a:t>21.12.2010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4C7E1BA-F8D2-4D42-9DC9-BFBF78E187B8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0843B1F-AFF1-4871-B586-42A549EF7CEB}" type="datetimeFigureOut">
              <a:rPr lang="ru-RU" smtClean="0"/>
              <a:t>21.12.2010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4C7E1BA-F8D2-4D42-9DC9-BFBF78E187B8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0843B1F-AFF1-4871-B586-42A549EF7CEB}" type="datetimeFigureOut">
              <a:rPr lang="ru-RU" smtClean="0"/>
              <a:t>21.12.2010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94C7E1BA-F8D2-4D42-9DC9-BFBF78E187B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   Образцовый ансамбль эстрадного танца «Улыбка»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929322" y="4714884"/>
            <a:ext cx="2786082" cy="1214446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ru-RU" sz="2000" dirty="0" err="1" smtClean="0"/>
              <a:t>Рачкова</a:t>
            </a:r>
            <a:r>
              <a:rPr lang="ru-RU" sz="2000" dirty="0" smtClean="0"/>
              <a:t>   Ирина</a:t>
            </a:r>
          </a:p>
          <a:p>
            <a:r>
              <a:rPr lang="ru-RU" sz="2000" dirty="0" smtClean="0"/>
              <a:t> ученица 3а класса</a:t>
            </a:r>
          </a:p>
          <a:p>
            <a:endParaRPr lang="ru-RU" sz="2000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186766" cy="1071570"/>
          </a:xfrm>
        </p:spPr>
        <p:txBody>
          <a:bodyPr>
            <a:normAutofit/>
          </a:bodyPr>
          <a:lstStyle/>
          <a:p>
            <a:r>
              <a:rPr lang="ru-RU" b="1" dirty="0" smtClean="0"/>
              <a:t>              Наш руководитель-</a:t>
            </a:r>
            <a:br>
              <a:rPr lang="ru-RU" b="1" dirty="0" smtClean="0"/>
            </a:br>
            <a:r>
              <a:rPr lang="ru-RU" b="1" dirty="0" smtClean="0"/>
              <a:t>              Жанна Витальевна</a:t>
            </a:r>
            <a:endParaRPr lang="ru-RU" b="1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857224" y="1500174"/>
            <a:ext cx="6386561" cy="47879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405842" cy="1285884"/>
          </a:xfrm>
        </p:spPr>
        <p:txBody>
          <a:bodyPr>
            <a:normAutofit/>
          </a:bodyPr>
          <a:lstStyle/>
          <a:p>
            <a:r>
              <a:rPr lang="ru-RU" b="1" dirty="0" smtClean="0"/>
              <a:t>          ансамбль для  детей с 3 лет</a:t>
            </a:r>
            <a:br>
              <a:rPr lang="ru-RU" b="1" dirty="0" smtClean="0"/>
            </a:br>
            <a:r>
              <a:rPr lang="ru-RU" b="1" dirty="0" smtClean="0"/>
              <a:t> </a:t>
            </a:r>
            <a:r>
              <a:rPr lang="ru-RU" b="1" dirty="0" smtClean="0"/>
              <a:t>                         до18 лет</a:t>
            </a:r>
            <a:endParaRPr lang="ru-RU" b="1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57199" y="2933700"/>
            <a:ext cx="4184675" cy="313850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2051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3" y="3071811"/>
            <a:ext cx="4051708" cy="271464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8" name="Текст 7"/>
          <p:cNvSpPr>
            <a:spLocks noGrp="1"/>
          </p:cNvSpPr>
          <p:nvPr>
            <p:ph type="body" sz="quarter" idx="1"/>
          </p:nvPr>
        </p:nvSpPr>
        <p:spPr>
          <a:xfrm>
            <a:off x="500034" y="1569720"/>
            <a:ext cx="3614766" cy="930586"/>
          </a:xfrm>
        </p:spPr>
        <p:txBody>
          <a:bodyPr/>
          <a:lstStyle/>
          <a:p>
            <a:r>
              <a:rPr lang="ru-RU" sz="3200" dirty="0" smtClean="0"/>
              <a:t>      «Улыбка»</a:t>
            </a:r>
            <a:endParaRPr lang="ru-RU" sz="3200" dirty="0"/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3"/>
          </p:nvPr>
        </p:nvSpPr>
        <p:spPr>
          <a:xfrm>
            <a:off x="4357686" y="1569720"/>
            <a:ext cx="3643314" cy="930586"/>
          </a:xfrm>
        </p:spPr>
        <p:txBody>
          <a:bodyPr/>
          <a:lstStyle/>
          <a:p>
            <a:r>
              <a:rPr lang="ru-RU" sz="3200" dirty="0" smtClean="0"/>
              <a:t>       «Ассорти»</a:t>
            </a:r>
            <a:endParaRPr lang="ru-RU" sz="32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            от  небольших репетиций…</a:t>
            </a:r>
            <a:endParaRPr lang="ru-RU" b="1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570814" y="1600200"/>
            <a:ext cx="3430372" cy="45720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099" name="Picture 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4286248" y="2071678"/>
            <a:ext cx="4323864" cy="324528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8115328" cy="928694"/>
          </a:xfrm>
        </p:spPr>
        <p:txBody>
          <a:bodyPr/>
          <a:lstStyle/>
          <a:p>
            <a:r>
              <a:rPr lang="ru-RU" dirty="0" smtClean="0"/>
              <a:t>           </a:t>
            </a:r>
            <a:r>
              <a:rPr lang="ru-RU" sz="3600" b="1" dirty="0" smtClean="0"/>
              <a:t>до больших концертов!</a:t>
            </a:r>
            <a:endParaRPr lang="ru-RU" sz="3600" b="1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258" y="1428736"/>
            <a:ext cx="4429424" cy="295110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500174"/>
            <a:ext cx="4393751" cy="292630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28860" y="3929066"/>
            <a:ext cx="4268029" cy="292893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8405842" cy="1500198"/>
          </a:xfrm>
        </p:spPr>
        <p:txBody>
          <a:bodyPr>
            <a:normAutofit/>
          </a:bodyPr>
          <a:lstStyle/>
          <a:p>
            <a:r>
              <a:rPr lang="ru-RU" dirty="0" smtClean="0"/>
              <a:t>     </a:t>
            </a:r>
            <a:r>
              <a:rPr lang="ru-RU" b="1" dirty="0" smtClean="0"/>
              <a:t>ансамбль «Улыбка» и «Ассорти на</a:t>
            </a:r>
            <a:br>
              <a:rPr lang="ru-RU" b="1" dirty="0" smtClean="0"/>
            </a:br>
            <a:r>
              <a:rPr lang="ru-RU" b="1" dirty="0" smtClean="0"/>
              <a:t>                       конкурсе в Сочи</a:t>
            </a:r>
            <a:br>
              <a:rPr lang="ru-RU" b="1" dirty="0" smtClean="0"/>
            </a:br>
            <a:endParaRPr lang="ru-RU" b="1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00034" y="3000372"/>
            <a:ext cx="4499812" cy="2996945"/>
          </a:xfrm>
        </p:spPr>
      </p:pic>
      <p:pic>
        <p:nvPicPr>
          <p:cNvPr id="6147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572132" y="2857496"/>
            <a:ext cx="2465163" cy="3394372"/>
          </a:xfrm>
        </p:spPr>
      </p:pic>
      <p:sp>
        <p:nvSpPr>
          <p:cNvPr id="4" name="Текст 3"/>
          <p:cNvSpPr>
            <a:spLocks noGrp="1"/>
          </p:cNvSpPr>
          <p:nvPr>
            <p:ph type="body" sz="quarter" idx="1"/>
          </p:nvPr>
        </p:nvSpPr>
        <p:spPr>
          <a:xfrm>
            <a:off x="428596" y="1428736"/>
            <a:ext cx="4357718" cy="1143008"/>
          </a:xfrm>
        </p:spPr>
        <p:txBody>
          <a:bodyPr/>
          <a:lstStyle/>
          <a:p>
            <a:r>
              <a:rPr lang="ru-RU" dirty="0" smtClean="0"/>
              <a:t>           </a:t>
            </a:r>
            <a:r>
              <a:rPr lang="ru-RU" sz="2400" dirty="0" smtClean="0"/>
              <a:t>5 первых мест</a:t>
            </a:r>
          </a:p>
          <a:p>
            <a:r>
              <a:rPr lang="ru-RU" sz="2400" dirty="0" smtClean="0"/>
              <a:t> </a:t>
            </a:r>
            <a:r>
              <a:rPr lang="ru-RU" sz="2400" dirty="0" smtClean="0"/>
              <a:t>          и 2 вторых</a:t>
            </a:r>
          </a:p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5000628" y="1500174"/>
            <a:ext cx="3571900" cy="1071570"/>
          </a:xfrm>
        </p:spPr>
        <p:txBody>
          <a:bodyPr/>
          <a:lstStyle/>
          <a:p>
            <a:r>
              <a:rPr lang="ru-RU" sz="2000" dirty="0" smtClean="0"/>
              <a:t>     </a:t>
            </a:r>
            <a:r>
              <a:rPr lang="ru-RU" sz="2400" dirty="0" smtClean="0"/>
              <a:t>получили много</a:t>
            </a:r>
          </a:p>
          <a:p>
            <a:r>
              <a:rPr lang="ru-RU" sz="2400" dirty="0" smtClean="0"/>
              <a:t>            грамот</a:t>
            </a:r>
          </a:p>
          <a:p>
            <a:endParaRPr lang="ru-RU" sz="20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58204" cy="114300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       </a:t>
            </a:r>
            <a:r>
              <a:rPr lang="ru-RU" sz="3600" b="1" dirty="0" smtClean="0"/>
              <a:t>у нас 5 мальчиков, они очень</a:t>
            </a:r>
            <a:br>
              <a:rPr lang="ru-RU" sz="3600" b="1" dirty="0" smtClean="0"/>
            </a:br>
            <a:r>
              <a:rPr lang="ru-RU" sz="3600" b="1" dirty="0" smtClean="0"/>
              <a:t> </a:t>
            </a:r>
            <a:r>
              <a:rPr lang="ru-RU" sz="3600" b="1" dirty="0" smtClean="0"/>
              <a:t>                        весёлые</a:t>
            </a:r>
            <a:endParaRPr lang="ru-RU" sz="3600" b="1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785786" y="1643050"/>
            <a:ext cx="6897312" cy="459371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74638"/>
            <a:ext cx="7496204" cy="1439850"/>
          </a:xfrm>
        </p:spPr>
        <p:txBody>
          <a:bodyPr/>
          <a:lstStyle/>
          <a:p>
            <a:r>
              <a:rPr lang="ru-RU" dirty="0" smtClean="0"/>
              <a:t>                </a:t>
            </a:r>
            <a:r>
              <a:rPr lang="ru-RU" sz="3600" b="1" dirty="0" smtClean="0"/>
              <a:t>Мое хобби-танцы!!!</a:t>
            </a:r>
            <a:endParaRPr lang="ru-RU" sz="3600" b="1" dirty="0"/>
          </a:p>
        </p:txBody>
      </p:sp>
      <p:pic>
        <p:nvPicPr>
          <p:cNvPr id="9218" name="Picture 2" descr="C:\Documents and Settings\admin.MYCOMP\Рабочий стол\Ирина\Фото\иришка\Ангелочек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000240"/>
            <a:ext cx="3243262" cy="43243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219" name="Picture 3" descr="C:\Documents and Settings\admin.MYCOMP\Рабочий стол\Ирина\Фото\иришка\Русская матрешечк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2000240"/>
            <a:ext cx="3214711" cy="428628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1142984"/>
            <a:ext cx="8115328" cy="4857768"/>
          </a:xfrm>
        </p:spPr>
        <p:txBody>
          <a:bodyPr>
            <a:normAutofit/>
          </a:bodyPr>
          <a:lstStyle/>
          <a:p>
            <a:r>
              <a:rPr lang="ru-RU" sz="6000" b="1" dirty="0" smtClean="0"/>
              <a:t>Спасибо за внимание!</a:t>
            </a:r>
            <a:endParaRPr lang="ru-RU" sz="6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152</TotalTime>
  <Words>81</Words>
  <Application>Microsoft Office PowerPoint</Application>
  <PresentationFormat>Экран (4:3)</PresentationFormat>
  <Paragraphs>22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Эркер</vt:lpstr>
      <vt:lpstr>    Образцовый ансамбль эстрадного танца «Улыбка» </vt:lpstr>
      <vt:lpstr>              Наш руководитель-               Жанна Витальевна</vt:lpstr>
      <vt:lpstr>          ансамбль для  детей с 3 лет                           до18 лет</vt:lpstr>
      <vt:lpstr>            от  небольших репетиций…</vt:lpstr>
      <vt:lpstr>           до больших концертов!</vt:lpstr>
      <vt:lpstr>     ансамбль «Улыбка» и «Ассорти на                        конкурсе в Сочи </vt:lpstr>
      <vt:lpstr>       у нас 5 мальчиков, они очень                          весёлые</vt:lpstr>
      <vt:lpstr>                Мое хобби-танцы!!!</vt:lpstr>
      <vt:lpstr>Спасибо за внимание!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Танцы </dc:title>
  <dc:creator>User</dc:creator>
  <cp:lastModifiedBy>User</cp:lastModifiedBy>
  <cp:revision>16</cp:revision>
  <dcterms:created xsi:type="dcterms:W3CDTF">2010-12-21T13:38:49Z</dcterms:created>
  <dcterms:modified xsi:type="dcterms:W3CDTF">2010-12-21T16:10:54Z</dcterms:modified>
</cp:coreProperties>
</file>