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6" r:id="rId4"/>
    <p:sldId id="258" r:id="rId5"/>
    <p:sldId id="259" r:id="rId6"/>
    <p:sldId id="261" r:id="rId7"/>
    <p:sldId id="262" r:id="rId8"/>
    <p:sldId id="267" r:id="rId9"/>
    <p:sldId id="268" r:id="rId10"/>
    <p:sldId id="263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79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172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5172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 – ЭТО  ЗДОРОВЬЕ !!!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7129490" cy="1571636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ученица 3 «а» класса</a:t>
            </a:r>
          </a:p>
          <a:p>
            <a:pPr algn="r"/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Рудковская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Валентина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пор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51520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6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хочу научиться играть с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Йо-Йо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!!!!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063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164634">
            <a:off x="-329019" y="2126724"/>
            <a:ext cx="5147253" cy="3860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6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552166">
            <a:off x="4302116" y="2046642"/>
            <a:ext cx="5399326" cy="4049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484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9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 fontScale="90000"/>
          </a:bodyPr>
          <a:lstStyle/>
          <a:p>
            <a:r>
              <a:rPr lang="ru-RU" sz="8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Занимайтесь спортом!</a:t>
            </a:r>
            <a:br>
              <a:rPr lang="ru-RU" sz="8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Будьте здоровы!</a:t>
            </a:r>
            <a: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7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805264"/>
            <a:ext cx="4402832" cy="320899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657408"/>
      </p:ext>
    </p:extLst>
  </p:cSld>
  <p:clrMapOvr>
    <a:masterClrMapping/>
  </p:clrMapOvr>
  <p:transition advClick="0" advTm="607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Позвольте представиться!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006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Меня зовут Валентина ! Я ученица 3 «а» класса, школы № 10.  Я бы хотела рассказать, как спорт повлиял на моё здоровье!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4 года врачи обнаружили у меня деформацию грудной клетки.  В детском саду я занималась физкультурой в специальной группе.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порт праздник.mpg_snapshot_03.31_[2011.01.30_20.16.28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4143380"/>
            <a:ext cx="3857652" cy="2875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856237"/>
      </p:ext>
    </p:extLst>
  </p:cSld>
  <p:clrMapOvr>
    <a:masterClrMapping/>
  </p:clrMapOvr>
  <p:transition advClick="0" advTm="1185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Спортивный праздник в садике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спорт праздник.mpg_snapshot_05.47_[2011.01.27_19.44.19]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770054"/>
            <a:ext cx="4071934" cy="2516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порт праздник.mpg_snapshot_06.45_[2011.01.27_19.45.05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9" y="4061637"/>
            <a:ext cx="4143372" cy="251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5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9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01208"/>
            <a:ext cx="8640960" cy="106613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лавание является эффективным средством борьбы с болью в суставах, мышцах и сухожилиях.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842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-459432"/>
            <a:ext cx="8856984" cy="5850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681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259798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ЗАНИМАТЬСЯ СПОРТОМ МОЖНО В ШКОЛЕ!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уроках физкультуры  мы играем в «Снайпер».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первом классе у меня уже была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здоровья.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во втором классе у меня была основная группа здоровья .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 помог!!!!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9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2936"/>
            <a:ext cx="5088565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8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2843147"/>
            <a:ext cx="4857752" cy="3800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свободное время , мы с папой любим кататься на снегоходе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новая папка 0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228393">
            <a:off x="-118411" y="1802366"/>
            <a:ext cx="4458676" cy="3344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новая папка 0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84608">
            <a:off x="4572000" y="3429000"/>
            <a:ext cx="4405311" cy="3303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Click="0" advTm="561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142852"/>
            <a:ext cx="3000364" cy="20717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Вечерами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мы играем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шахматы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049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648309">
            <a:off x="142844" y="142852"/>
            <a:ext cx="400052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MG_04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24009">
            <a:off x="250005" y="3555783"/>
            <a:ext cx="3929059" cy="2946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IMG_04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364776">
            <a:off x="5286380" y="3857628"/>
            <a:ext cx="3714744" cy="278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Click="0" advTm="592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3062009(00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613905" y="1554642"/>
            <a:ext cx="2938466" cy="2203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Летом я катаюсь на роликах!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3062009(002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rot="21302836">
            <a:off x="607554" y="1361619"/>
            <a:ext cx="3524275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03062009(00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355971">
            <a:off x="5177786" y="3816474"/>
            <a:ext cx="3857652" cy="2893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030620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08428" y="4245327"/>
            <a:ext cx="3006553" cy="22549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Click="0" advTm="5172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то 3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4429132"/>
            <a:ext cx="2833675" cy="21252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люблю принимать участия в школьных мероприятиях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фото 96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2844" y="1500174"/>
            <a:ext cx="3024713" cy="2268535"/>
          </a:xfrm>
        </p:spPr>
      </p:pic>
      <p:pic>
        <p:nvPicPr>
          <p:cNvPr id="5" name="Рисунок 4" descr="Изображение 0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1428736"/>
            <a:ext cx="3143272" cy="2357454"/>
          </a:xfrm>
          <a:prstGeom prst="rect">
            <a:avLst/>
          </a:prstGeom>
        </p:spPr>
      </p:pic>
      <p:pic>
        <p:nvPicPr>
          <p:cNvPr id="6" name="Рисунок 5" descr="фото 76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4286256"/>
            <a:ext cx="3071834" cy="2303876"/>
          </a:xfrm>
          <a:prstGeom prst="rect">
            <a:avLst/>
          </a:prstGeom>
        </p:spPr>
      </p:pic>
      <p:pic>
        <p:nvPicPr>
          <p:cNvPr id="7" name="Рисунок 6" descr="фото 8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2143116"/>
            <a:ext cx="2762237" cy="2071678"/>
          </a:xfrm>
          <a:prstGeom prst="rect">
            <a:avLst/>
          </a:prstGeom>
        </p:spPr>
      </p:pic>
      <p:pic>
        <p:nvPicPr>
          <p:cNvPr id="9" name="Рисунок 8" descr="новая папка 01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9" y="4500570"/>
            <a:ext cx="2857520" cy="2143140"/>
          </a:xfrm>
          <a:prstGeom prst="rect">
            <a:avLst/>
          </a:prstGeom>
        </p:spPr>
      </p:pic>
    </p:spTree>
  </p:cSld>
  <p:clrMapOvr>
    <a:masterClrMapping/>
  </p:clrMapOvr>
  <p:transition advClick="0" advTm="5172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126</Words>
  <Application>Microsoft Office PowerPoint</Application>
  <PresentationFormat>Экран (4:3)</PresentationFormat>
  <Paragraphs>16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СПОРТ – ЭТО  ЗДОРОВЬЕ !!!</vt:lpstr>
      <vt:lpstr>Позвольте представиться!</vt:lpstr>
      <vt:lpstr>Спортивный праздник в садике</vt:lpstr>
      <vt:lpstr>Плавание является эффективным средством борьбы с болью в суставах, мышцах и сухожилиях. </vt:lpstr>
      <vt:lpstr>ЗАНИМАТЬСЯ СПОРТОМ МОЖНО В ШКОЛЕ! На уроках физкультуры  мы играем в «Снайпер». В первом классе у меня уже была 2 группа здоровья. А во втором классе у меня была основная группа здоровья . Спорт помог!!!! </vt:lpstr>
      <vt:lpstr>В свободное время , мы с папой любим кататься на снегоходе</vt:lpstr>
      <vt:lpstr>Вечерами  мы играем  в шахматы</vt:lpstr>
      <vt:lpstr>Летом я катаюсь на роликах!</vt:lpstr>
      <vt:lpstr>Я люблю принимать участия в школьных мероприятиях</vt:lpstr>
      <vt:lpstr>Я хочу научиться играть с Йо-Йо!!!!</vt:lpstr>
      <vt:lpstr> Занимайтесь спортом! Будьте здоровы!  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 – ЭТО  ЗДОРОВЬЕ !!!</dc:title>
  <dc:creator>Family</dc:creator>
  <cp:lastModifiedBy>Цилюрик Ирина Петровна</cp:lastModifiedBy>
  <cp:revision>38</cp:revision>
  <dcterms:created xsi:type="dcterms:W3CDTF">2011-01-24T17:20:33Z</dcterms:created>
  <dcterms:modified xsi:type="dcterms:W3CDTF">2011-05-24T02:18:04Z</dcterms:modified>
</cp:coreProperties>
</file>